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22A7-7A25-4B88-9B20-D09562928107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91EBF-F92B-44CC-9DB8-9091F003B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1EBF-F92B-44CC-9DB8-9091F003BE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Муниципальное  автономное дошкольное образовательное учреждение 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детский сад №4 «Родничок»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101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solidFill>
                <a:srgbClr val="F15F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srgbClr val="F15F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 smtClean="0">
              <a:solidFill>
                <a:srgbClr val="F15F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F15F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3200" b="1" dirty="0">
                <a:solidFill>
                  <a:srgbClr val="F15F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 </a:t>
            </a:r>
          </a:p>
          <a:p>
            <a:pPr lvl="0" algn="ctr"/>
            <a:r>
              <a:rPr lang="ru-RU" sz="3200" b="1" dirty="0">
                <a:solidFill>
                  <a:srgbClr val="F15F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лексической теме «Космос»</a:t>
            </a:r>
          </a:p>
        </p:txBody>
      </p:sp>
      <p:pic>
        <p:nvPicPr>
          <p:cNvPr id="1026" name="Picture 2" descr="https://i.pinimg.com/originals/6c/ed/17/6ced17140ca81ce7f6ce6df1c2346b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749143" cy="27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805264"/>
            <a:ext cx="4853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Альбина Ф.Ш.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Учитель-логопед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3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3231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"/>
              </a:rPr>
              <a:t>Выучить стихотворение: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Пилот в космической ракете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На Землю глянул с высоты.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Еще никто, никто на свете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Такой не видел красоты.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Ах, какая красота!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Не страшна нам высота.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Пролетаем над лесами,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3366"/>
                </a:solidFill>
                <a:latin typeface="arial"/>
              </a:rPr>
              <a:t>Над высокими горами.</a:t>
            </a:r>
            <a:endParaRPr lang="ru-RU" b="0" i="0" dirty="0">
              <a:solidFill>
                <a:srgbClr val="211E1E"/>
              </a:solidFill>
              <a:effectLst/>
              <a:latin typeface="arial"/>
            </a:endParaRPr>
          </a:p>
        </p:txBody>
      </p:sp>
      <p:pic>
        <p:nvPicPr>
          <p:cNvPr id="5122" name="Picture 2" descr="http://hypeava.ru/uploads/posts/2018-05/152562034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50858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-891480"/>
            <a:ext cx="4734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66"/>
              </a:solidFill>
              <a:latin typeface="arial"/>
            </a:endParaRPr>
          </a:p>
          <a:p>
            <a:endParaRPr lang="ru-RU" b="1" dirty="0">
              <a:solidFill>
                <a:srgbClr val="003366"/>
              </a:solidFill>
              <a:latin typeface="arial"/>
            </a:endParaRPr>
          </a:p>
          <a:p>
            <a:endParaRPr lang="ru-RU" b="1" dirty="0" smtClean="0">
              <a:solidFill>
                <a:srgbClr val="003366"/>
              </a:solidFill>
              <a:latin typeface="arial"/>
            </a:endParaRPr>
          </a:p>
          <a:p>
            <a:endParaRPr lang="ru-RU" b="1" dirty="0">
              <a:solidFill>
                <a:srgbClr val="003366"/>
              </a:solidFill>
              <a:latin typeface="arial"/>
            </a:endParaRPr>
          </a:p>
          <a:p>
            <a:endParaRPr lang="ru-RU" b="1" dirty="0" smtClean="0">
              <a:solidFill>
                <a:srgbClr val="003366"/>
              </a:solidFill>
              <a:latin typeface="arial"/>
            </a:endParaRPr>
          </a:p>
          <a:p>
            <a:endParaRPr lang="ru-RU" b="1" dirty="0">
              <a:solidFill>
                <a:srgbClr val="003366"/>
              </a:solidFill>
              <a:latin typeface="arial"/>
            </a:endParaRPr>
          </a:p>
          <a:p>
            <a:endParaRPr lang="ru-RU" b="1" dirty="0" smtClean="0">
              <a:solidFill>
                <a:srgbClr val="003366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Светит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, сверкает, всех согревает (Солнце)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211E1E"/>
                </a:solidFill>
                <a:latin typeface="arial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5938" y="374135"/>
            <a:ext cx="13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/>
              </a:rPr>
              <a:t>ЗАГАДКИ</a:t>
            </a:r>
            <a:r>
              <a:rPr lang="ru-RU" b="1" dirty="0">
                <a:solidFill>
                  <a:srgbClr val="003366"/>
                </a:solidFill>
                <a:latin typeface="arial"/>
              </a:rPr>
              <a:t>: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0200"/>
            <a:ext cx="3960440" cy="3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7973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366"/>
                </a:solidFill>
                <a:latin typeface="arial"/>
              </a:rPr>
              <a:t>Рассыпался горох на тысячу дорог (Звезды)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003366"/>
                </a:solidFill>
                <a:latin typeface="arial"/>
              </a:rPr>
              <a:t>Ночью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светит нам она,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003366"/>
                </a:solidFill>
                <a:latin typeface="arial"/>
              </a:rPr>
              <a:t>Белолицая…(Луна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)</a:t>
            </a: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211E1E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003366"/>
                </a:solidFill>
                <a:latin typeface="arial"/>
              </a:rPr>
              <a:t>Есть специальная труба,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В ней Вселенная видна,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Видят звезд Калейдоскоп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Астрономы в... (телескоп) 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8640"/>
            <a:ext cx="2070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/>
              </a:rPr>
              <a:t>ЗАГАДКИ</a:t>
            </a:r>
            <a:endParaRPr lang="ru-RU" dirty="0"/>
          </a:p>
        </p:txBody>
      </p:sp>
      <p:pic>
        <p:nvPicPr>
          <p:cNvPr id="7170" name="Picture 2" descr="https://avatars.mds.yandex.net/get-pdb/1923102/71f8d218-0d71-4195-b767-061bf0080e31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503866" cy="21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yt3.ggpht.com/a/AGF-l79vqWVJ0f7gGsTNyin5ZnkbDvrR9I9Ht5Tsh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57" y="2204864"/>
            <a:ext cx="2049910" cy="20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emanageyoursite.com/wp-content/uploads/2018/05/Mannetjies-01-962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759153" cy="29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9980"/>
            <a:ext cx="646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366"/>
                </a:solidFill>
                <a:latin typeface="arial"/>
              </a:rPr>
              <a:t>Специальный космический есть аппарат,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Сигналы на Землю он шлет всем подряд.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Как одинокий таинственный путник,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Летит по орбите искусственный ...(спутник) 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211E1E"/>
                </a:solidFill>
                <a:latin typeface="arial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250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/>
              </a:rPr>
              <a:t>ЗАГАДКИ</a:t>
            </a:r>
            <a:endParaRPr lang="ru-RU" dirty="0"/>
          </a:p>
        </p:txBody>
      </p:sp>
      <p:pic>
        <p:nvPicPr>
          <p:cNvPr id="3076" name="Picture 4" descr="https://yarkov.org/wp-content/uploads/2014/10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97525"/>
            <a:ext cx="3474264" cy="34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nngeorg.ru/files/sputnik_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45" y="56543"/>
            <a:ext cx="3486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8884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366"/>
                </a:solidFill>
                <a:latin typeface="arial"/>
              </a:rPr>
              <a:t>Ни начала, ни конца,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Ни затылка, ни лица.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Знают все: и млад, и стар,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Что она – большущий шар.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(Земля)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2677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003366"/>
                </a:solidFill>
                <a:latin typeface="arial"/>
              </a:rPr>
              <a:t>Сверкая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огромным хвостом в темноте,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Несется среди ярких звезд в пустоте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Она не звезда, не планета,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Загадка Вселенной - ...(комета)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211E1E"/>
                </a:solidFill>
                <a:latin typeface="arial"/>
              </a:rPr>
              <a:t> </a:t>
            </a: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003366"/>
                </a:solidFill>
                <a:latin typeface="arial"/>
              </a:rPr>
              <a:t>Освещает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ночью путь,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Звездам не дает заснуть. 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Пусть все спят, Ей не до сна,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В небе светит нам ...(Луна)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  <p:pic>
        <p:nvPicPr>
          <p:cNvPr id="2050" name="Picture 2" descr="https://thumbs.dreamstime.com/b/%D0%BB%D1%83%D0%BD%D0%B0-%D1%82%D0%B0%D0%BA%D0%B6%D0%B5-%D0%B2%D0%B5%D0%BA%D1%82%D0%BE%D1%80-%D0%B8-%D1%8E%D1%81%D1%82%D1%80%D0%B0%D1%86%D0%B8%D0%B8-%D0%BF%D1%80%D0%B8%D1%82%D1%8F%D0%B6%D0%BA%D0%B8-corel-4250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2542"/>
            <a:ext cx="3372637" cy="3372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s.123rf.com/450wm/captainvector/captainvector1705/captainvector170503553/77522986-meteor-shower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37" y="-132741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37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/>
              </a:rPr>
              <a:t>ЗАГАДКИ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e-lancers.net/posted_files/N5B9E441FF8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4429" r="2163" b="3352"/>
          <a:stretch/>
        </p:blipFill>
        <p:spPr bwMode="auto">
          <a:xfrm>
            <a:off x="232474" y="263471"/>
            <a:ext cx="87565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74" y="5749871"/>
            <a:ext cx="875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для развития мелкой моторики: 1стр. - В  тетради взрослый рисует, ребенок дорисовывает; 2 стр.- Взрослый рисует человечков, ребенок – рядом копирует рисунок. (</a:t>
            </a:r>
            <a:r>
              <a:rPr lang="ru-RU" sz="1400" dirty="0" smtClean="0"/>
              <a:t>Если есть возможность – распечатать </a:t>
            </a:r>
            <a:r>
              <a:rPr lang="ru-RU" sz="1400" smtClean="0"/>
              <a:t>и выполнить)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4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21UtLyjgDT-MBnsbsPTp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076825" cy="507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3680638"/>
            <a:ext cx="8784976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endParaRPr lang="ru-RU" sz="1600" b="1" dirty="0" smtClean="0">
              <a:solidFill>
                <a:srgbClr val="003366"/>
              </a:solidFill>
              <a:latin typeface="arial"/>
            </a:endParaRPr>
          </a:p>
          <a:p>
            <a:endParaRPr lang="ru-RU" sz="1600" b="1" dirty="0">
              <a:solidFill>
                <a:srgbClr val="003366"/>
              </a:solidFill>
              <a:latin typeface="arial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"/>
              </a:rPr>
              <a:t>Лексическая </a:t>
            </a:r>
            <a:r>
              <a:rPr lang="ru-RU" sz="1600" dirty="0">
                <a:solidFill>
                  <a:srgbClr val="0070C0"/>
                </a:solidFill>
                <a:latin typeface="arial"/>
              </a:rPr>
              <a:t>тема «Космос»</a:t>
            </a:r>
          </a:p>
          <a:p>
            <a:r>
              <a:rPr lang="ru-RU" sz="1600" dirty="0">
                <a:solidFill>
                  <a:srgbClr val="424242"/>
                </a:solidFill>
                <a:latin typeface="Verdana"/>
              </a:rPr>
              <a:t> </a:t>
            </a:r>
            <a:r>
              <a:rPr lang="ru-RU" sz="1600" dirty="0">
                <a:solidFill>
                  <a:srgbClr val="003366"/>
                </a:solidFill>
                <a:latin typeface="Verdana"/>
              </a:rPr>
              <a:t>Объясните ребёнку, почему 12 апреля во всём мире отмечают День космонавтики. Рассмотрите картинки и иллюстрации в книгах, газетах, журналах с изображением космоса, космонавтов и космической техники. Расскажите ребёнку о первом космонавте – Юрии Гагарине. Объясните ребёнку, что такое ракета, спутник, космодром, скафандр, телескоп.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Проверьте, как ребёнок запомнил то, о чём Вы с ним беседовали. Попросите его ответить на вопросы самостоятельно, и, если он затрудняется, помогите ему с ответами.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Какой праздник отмечают 12 апреля? 12 апреля отмечают День космонавтики.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Что такое космос? Космос – это то, что окружает землю и другие планеты.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Что люди запускают в космос? Люди запускают в космос спутники, ракеты, космические корабли и станции.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Как называют человека, который летит на ракете в космос? Человека, который летит на ракете в космос, называют космонавтом.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Кто был первым космонавтом? Первым космонавтом был Юрий Гагарин.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Как называется место, откуда запускают в космос космические корабли? Это место называется космодром.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Что надевает космонавт для полёта в космос? Космонавт надевает космический скафандр.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Как называется планета, на которой мы живём? Наша планета называется Земля.</a:t>
            </a:r>
            <a:endParaRPr lang="ru-RU" sz="1600" dirty="0">
              <a:solidFill>
                <a:srgbClr val="424242"/>
              </a:solidFill>
              <a:latin typeface="Verdana"/>
            </a:endParaRPr>
          </a:p>
          <a:p>
            <a:r>
              <a:rPr lang="ru-RU" sz="1600" dirty="0">
                <a:solidFill>
                  <a:srgbClr val="003366"/>
                </a:solidFill>
                <a:latin typeface="Verdana"/>
              </a:rPr>
              <a:t>– Какой прибор нужен человеку, чтобы рассмотреть луну, далёкие звёзды и </a:t>
            </a:r>
            <a:r>
              <a:rPr lang="ru-RU" sz="1600" dirty="0" err="1">
                <a:solidFill>
                  <a:srgbClr val="003366"/>
                </a:solidFill>
                <a:latin typeface="Verdana"/>
              </a:rPr>
              <a:t>планеты?Чтобы</a:t>
            </a:r>
            <a:r>
              <a:rPr lang="ru-RU" sz="1600" dirty="0">
                <a:solidFill>
                  <a:srgbClr val="003366"/>
                </a:solidFill>
                <a:latin typeface="Verdana"/>
              </a:rPr>
              <a:t> рассмотреть луну, звёзды и планеты, человеку нужен телескоп.</a:t>
            </a:r>
            <a:endParaRPr lang="ru-RU" sz="1600" b="0" i="0" dirty="0">
              <a:solidFill>
                <a:srgbClr val="424242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3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"/>
              </a:rPr>
              <a:t>Расширение словарного запаса детей</a:t>
            </a:r>
            <a:r>
              <a:rPr lang="ru-RU" b="1" dirty="0" smtClean="0">
                <a:solidFill>
                  <a:srgbClr val="003366"/>
                </a:solidFill>
                <a:latin typeface="arial"/>
              </a:rPr>
              <a:t>:</a:t>
            </a:r>
          </a:p>
          <a:p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arial"/>
              </a:rPr>
              <a:t>Существительные: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Земля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, Луна, Солнце, Марс, космос, планета, звезда, корабль, ракета, космонавт, спутник, комета, созвездие, станция, скафандр, отсек, невесомость, туманность, телескоп, астроном, затмение, орбита.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b="1" dirty="0">
                <a:solidFill>
                  <a:srgbClr val="003366"/>
                </a:solidFill>
                <a:latin typeface="arial"/>
              </a:rPr>
              <a:t>Глаголы: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 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лететь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, падать, взлетать, приземляться, прилуняться, отражать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arial"/>
              </a:rPr>
              <a:t>Прилагательные</a:t>
            </a:r>
            <a:r>
              <a:rPr lang="ru-RU" b="1" dirty="0" smtClean="0">
                <a:solidFill>
                  <a:srgbClr val="003366"/>
                </a:solidFill>
                <a:latin typeface="arial"/>
              </a:rPr>
              <a:t>: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солнечный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, лунный, земной, звездный, космический, искусственный, межзвездный, межпланетный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b="1" dirty="0">
                <a:solidFill>
                  <a:srgbClr val="003366"/>
                </a:solidFill>
                <a:latin typeface="arial"/>
              </a:rPr>
              <a:t>Наречия: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 быстро, медленно, темно, светло, близко, низко.</a:t>
            </a:r>
            <a:endParaRPr lang="ru-RU" b="0" i="0" dirty="0">
              <a:solidFill>
                <a:srgbClr val="211E1E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9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andex.ru/images/_crpd/sy1g29u01/a6141aEK/pUJkSKpCBRthrtqWpQuxGqdWWbKh1M2qF1YWIPdgj3zwJZ7kOFE9H4hMeQtLpBU--NfvI7PC79S7xjmgwtL1XmFmMFneprVaROqPx8G6JL_Ck403lDGICuPm13Rj8O_s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" y="170500"/>
            <a:ext cx="9012997" cy="48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2126974/3ec3efe3-8045-4bf1-b570-5a0515a1f92e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"/>
            <a:ext cx="6224984" cy="71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1.1zoom.ru/b4763/377/Cosmonauts_Rocket_Painting_Art_Yuri_Gagarin_Smile_521512_1600x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5" y="95644"/>
            <a:ext cx="8668944" cy="65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.fishki.net/upload/users/2016/03/25/689838/7ade878061cfd4d94b64a4357f1b4b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" y="225973"/>
            <a:ext cx="8825672" cy="58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pinimg.com/736x/ee/da/2c/eeda2c14a0b5e2b87dad5b3240174411--space-theme-outer-sp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84" y="95644"/>
            <a:ext cx="5723057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ng.pngtree.com/thumb_back/fh260/20160917/pngtree-Globe-Planet-Earth-World-background-photo-6095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8"/>
          <a:stretch/>
        </p:blipFill>
        <p:spPr bwMode="auto">
          <a:xfrm>
            <a:off x="92243" y="225973"/>
            <a:ext cx="9007652" cy="62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ds04.infourok.ru/uploads/ex/0959/000a4288-c32d6103/img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4" y="225973"/>
            <a:ext cx="8943436" cy="67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/>
              </a:rPr>
              <a:t>Лексико-грамматические игры и упражнения:</a:t>
            </a:r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ru-RU" b="1" dirty="0">
                <a:solidFill>
                  <a:srgbClr val="003366"/>
                </a:solidFill>
                <a:latin typeface="arial"/>
              </a:rPr>
              <a:t>«Сосчитай до пяти» 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1.Один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искусственный спутник, два искусственных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…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  <p:pic>
        <p:nvPicPr>
          <p:cNvPr id="2050" name="Picture 2" descr="http://anngeorg.ru/files/sputnik_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1638"/>
            <a:ext cx="1843890" cy="15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04156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57" y="2564904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46" y="2178730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5" y="4450031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98" y="2934380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" y="4340225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8" y="5069229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5" y="5517232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517232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35" y="5537197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914522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00" y="5537197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3" y="2714571"/>
            <a:ext cx="18478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nternatslob43.my1.ru/oformlenie/Zvezdoc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398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9186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6" y="764704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1548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49" y="2497138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2401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30" y="3041698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9639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6" y="4417405"/>
            <a:ext cx="1835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63063"/>
            <a:ext cx="1349623" cy="13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56" y="4121150"/>
            <a:ext cx="1347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13" y="5480050"/>
            <a:ext cx="1347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12" y="4474088"/>
            <a:ext cx="1347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43" y="5480050"/>
            <a:ext cx="13477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105835"/>
            <a:ext cx="6750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003366"/>
                </a:solidFill>
                <a:latin typeface="arial"/>
              </a:rPr>
              <a:t>2.Одна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большая звезда, две большие звезды,…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1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yandex.ru/images/_crpd/wGFNq6883/3d64c13OMFIc/KihSDkGdny2uxv0NCW6Q2Lacc_XDAW9mkEbj61ByiZ22eCLYlq6pFqtbTLM3XIHL8ckQeZ_iE7Yu12moW6SWeJrYdu5lyK5NipKM3ZwqIMgTmbawl3T_1uAHw_sR92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101"/>
            <a:ext cx="24409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76" y="100833"/>
            <a:ext cx="2438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1" y="5275154"/>
            <a:ext cx="1853305" cy="136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04" y="4164574"/>
            <a:ext cx="1538808" cy="11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36" y="5466205"/>
            <a:ext cx="1694559" cy="12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96" y="4637808"/>
            <a:ext cx="1699417" cy="12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00" y="3706168"/>
            <a:ext cx="1289663" cy="95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1859249" cy="137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9" y="1245201"/>
            <a:ext cx="1713384" cy="12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783"/>
            <a:ext cx="1707304" cy="12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95" y="1028367"/>
            <a:ext cx="1872033" cy="1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04" y="1397689"/>
            <a:ext cx="2438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" y="5013176"/>
            <a:ext cx="1822824" cy="134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04" y="5323232"/>
            <a:ext cx="1637020" cy="12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93" y="3839310"/>
            <a:ext cx="1683531" cy="124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105835"/>
            <a:ext cx="6678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pPr lvl="0"/>
            <a:endParaRPr lang="ru-RU" dirty="0">
              <a:solidFill>
                <a:srgbClr val="003366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003366"/>
                </a:solidFill>
                <a:latin typeface="arial"/>
              </a:rPr>
              <a:t>3.Одна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космическая станция, две космические станции, …</a:t>
            </a:r>
            <a:endParaRPr lang="ru-RU" dirty="0">
              <a:solidFill>
                <a:srgbClr val="211E1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4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"/>
              </a:rPr>
              <a:t>«Скажи наоборот» 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Далеко – близко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Высоко - …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Улететь - …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Взлетать - …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Темно - …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Ярко - …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arial"/>
              </a:rPr>
              <a:t>                                                         </a:t>
            </a:r>
            <a:r>
              <a:rPr lang="ru-RU" b="1" dirty="0">
                <a:solidFill>
                  <a:srgbClr val="003366"/>
                </a:solidFill>
                <a:latin typeface="arial"/>
              </a:rPr>
              <a:t> «Где какой?»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Земле – земной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Луне – лунный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Солнце – солнечный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На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планете – планетный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Между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звезд – межзвездный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                                                          Между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планет –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межпланетный</a:t>
            </a:r>
          </a:p>
          <a:p>
            <a:endParaRPr lang="ru-RU" dirty="0">
              <a:solidFill>
                <a:srgbClr val="003366"/>
              </a:solidFill>
              <a:latin typeface="arial"/>
            </a:endParaRPr>
          </a:p>
          <a:p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5. </a:t>
            </a:r>
            <a:r>
              <a:rPr lang="ru-RU" b="1" dirty="0">
                <a:solidFill>
                  <a:srgbClr val="003366"/>
                </a:solidFill>
                <a:latin typeface="arial"/>
              </a:rPr>
              <a:t>«Продолжи предложение»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В космосе много планет,…(спутников, звезд)</a:t>
            </a:r>
            <a:endParaRPr lang="ru-RU" b="0" i="0" dirty="0">
              <a:solidFill>
                <a:srgbClr val="211E1E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1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/>
              </a:rPr>
              <a:t>Лексико-грамматические игры и упражнения: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"/>
              </a:rPr>
              <a:t>Согласование числительного с существительным: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1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ракета   -   5 </a:t>
            </a:r>
            <a:r>
              <a:rPr lang="ru-RU" dirty="0">
                <a:solidFill>
                  <a:srgbClr val="003366"/>
                </a:solidFill>
                <a:latin typeface="arial"/>
              </a:rPr>
              <a:t>(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ракет);</a:t>
            </a:r>
            <a:r>
              <a:rPr lang="ru-RU" dirty="0">
                <a:solidFill>
                  <a:srgbClr val="211E1E"/>
                </a:solidFill>
                <a:latin typeface="arial"/>
              </a:rPr>
              <a:t/>
            </a:r>
            <a:br>
              <a:rPr lang="ru-RU" dirty="0">
                <a:solidFill>
                  <a:srgbClr val="211E1E"/>
                </a:solidFill>
                <a:latin typeface="arial"/>
              </a:rPr>
            </a:br>
            <a:r>
              <a:rPr lang="ru-RU" dirty="0">
                <a:solidFill>
                  <a:srgbClr val="003366"/>
                </a:solidFill>
                <a:latin typeface="arial"/>
              </a:rPr>
              <a:t>1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космонавт   -   5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(космонавтов);</a:t>
            </a:r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1 скафандр  -  5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(скафандров);</a:t>
            </a:r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r>
              <a:rPr lang="ru-RU" dirty="0" smtClean="0">
                <a:solidFill>
                  <a:srgbClr val="003366"/>
                </a:solidFill>
                <a:latin typeface="arial"/>
              </a:rPr>
              <a:t>1 созвездие  -  5 </a:t>
            </a:r>
            <a:r>
              <a:rPr lang="ru-RU" dirty="0" smtClean="0">
                <a:solidFill>
                  <a:srgbClr val="003366"/>
                </a:solidFill>
                <a:latin typeface="arial"/>
              </a:rPr>
              <a:t>(созвездий).</a:t>
            </a:r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endParaRPr lang="ru-RU" dirty="0">
              <a:solidFill>
                <a:srgbClr val="003366"/>
              </a:solidFill>
              <a:latin typeface="arial"/>
            </a:endParaRPr>
          </a:p>
          <a:p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endParaRPr lang="ru-RU" dirty="0">
              <a:solidFill>
                <a:srgbClr val="211E1E"/>
              </a:solidFill>
              <a:latin typeface="arial"/>
            </a:endParaRPr>
          </a:p>
          <a:p>
            <a:endParaRPr lang="ru-RU" dirty="0" smtClean="0">
              <a:solidFill>
                <a:srgbClr val="003366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003366"/>
                </a:solidFill>
                <a:latin typeface="arial"/>
              </a:rPr>
              <a:t>«Подбери слово-признак»</a:t>
            </a:r>
            <a:endParaRPr lang="ru-RU" dirty="0">
              <a:solidFill>
                <a:srgbClr val="211E1E"/>
              </a:solidFill>
              <a:latin typeface="arial"/>
            </a:endParaRPr>
          </a:p>
          <a:p>
            <a:r>
              <a:rPr lang="ru-RU" dirty="0">
                <a:solidFill>
                  <a:srgbClr val="003366"/>
                </a:solidFill>
                <a:latin typeface="arial"/>
              </a:rPr>
              <a:t>КОСМОНАВТ – выносливый, смелый, бесстрашный и т.д.</a:t>
            </a:r>
            <a:endParaRPr lang="ru-RU" b="0" i="0" dirty="0">
              <a:solidFill>
                <a:srgbClr val="211E1E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9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/>
              </a:rPr>
              <a:t>Лексико-грамматические игры и упражнения: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0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</TotalTime>
  <Words>271</Words>
  <Application>Microsoft Office PowerPoint</Application>
  <PresentationFormat>Экран (4:3)</PresentationFormat>
  <Paragraphs>157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15</cp:revision>
  <dcterms:created xsi:type="dcterms:W3CDTF">2020-04-10T08:15:07Z</dcterms:created>
  <dcterms:modified xsi:type="dcterms:W3CDTF">2020-04-10T16:27:14Z</dcterms:modified>
</cp:coreProperties>
</file>